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2333217-9160-49C3-8BC4-0376C1EF2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D0F3306B-2234-45B0-991F-A44E11605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06A75A9B-2946-4E10-B326-EA48E4776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90EC8278-A412-45DB-8EEA-5F835B96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675423EC-6D91-44F4-8BCF-DC5696E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052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AC68611-5D90-406F-9F46-12F07283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="" xmlns:a16="http://schemas.microsoft.com/office/drawing/2014/main" id="{9EE07988-B2CE-4DE0-8AC1-25561D2BA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49CDE9AB-4F66-43DC-B84B-6BF82CF1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26E96313-3BF6-451B-860F-0091E245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C7E1DFA9-81F4-4E8E-A000-8320B5218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577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CB547D4-A3A8-493F-B69C-02B7BF552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BF4E89DC-35EA-4D79-931E-154A9500E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F7541F45-AF02-4E83-83D0-6FEB00DF6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301A99A7-F278-4322-8C9C-8B676F309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316B9668-3330-40FA-88D6-E368DF6EC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485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6F07121-B252-44B7-9443-A5CAEE0C4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="" xmlns:a16="http://schemas.microsoft.com/office/drawing/2014/main" id="{6713A629-2E68-409F-8CD3-2E0089E13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="" xmlns:a16="http://schemas.microsoft.com/office/drawing/2014/main" id="{55CDDB78-2A8E-4336-AD15-0ECF75979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="" xmlns:a16="http://schemas.microsoft.com/office/drawing/2014/main" id="{47F34054-A652-4864-B24B-B5861F89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="" xmlns:a16="http://schemas.microsoft.com/office/drawing/2014/main" id="{5CF26452-E5DA-4C65-918F-9FD343A33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="" xmlns:a16="http://schemas.microsoft.com/office/drawing/2014/main" id="{CC71D072-5BBE-4C56-B010-FE0748426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136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BEF48F2-C612-4B89-80C6-19194D96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F8CAC357-C22B-4412-A261-B97D99DF3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="" xmlns:a16="http://schemas.microsoft.com/office/drawing/2014/main" id="{D6F43A0C-02FE-4E33-8B60-C1B5BCAE7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="" xmlns:a16="http://schemas.microsoft.com/office/drawing/2014/main" id="{9798F58E-4C09-4C9C-92AD-037F28224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="" xmlns:a16="http://schemas.microsoft.com/office/drawing/2014/main" id="{76F82086-D708-4543-AD46-0F66F4277D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="" xmlns:a16="http://schemas.microsoft.com/office/drawing/2014/main" id="{8CD98AC3-D4A7-4D77-AC87-1B73B92B1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="" xmlns:a16="http://schemas.microsoft.com/office/drawing/2014/main" id="{04154C2D-37B8-400B-AAE6-E2B2DA95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="" xmlns:a16="http://schemas.microsoft.com/office/drawing/2014/main" id="{9D7C07A0-BB55-42EE-90BA-BC55C451F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4713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45584802-C7E8-4746-BC85-100332D54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="" xmlns:a16="http://schemas.microsoft.com/office/drawing/2014/main" id="{AA1D1DC9-8858-45F2-BFFE-8F4C0D06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="" xmlns:a16="http://schemas.microsoft.com/office/drawing/2014/main" id="{5CECE94D-55E0-4F6F-81C5-855D3CB5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="" xmlns:a16="http://schemas.microsoft.com/office/drawing/2014/main" id="{8F2755F3-4289-4B2E-B4A5-39871CCA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450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="" xmlns:a16="http://schemas.microsoft.com/office/drawing/2014/main" id="{62A8F387-4CC1-4227-AE42-16DD0DF05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="" xmlns:a16="http://schemas.microsoft.com/office/drawing/2014/main" id="{1BE1D3F7-B6B6-4E28-8617-4CD566FE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="" xmlns:a16="http://schemas.microsoft.com/office/drawing/2014/main" id="{6E58CD34-2490-4444-B783-28F819F3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490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006CCB5-03F1-4A19-9F47-6C50DFB5D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="" xmlns:a16="http://schemas.microsoft.com/office/drawing/2014/main" id="{25E622CF-C1A2-4746-B1F9-7E23C35CF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1A028720-788A-423C-86D9-0FC3BDD23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="" xmlns:a16="http://schemas.microsoft.com/office/drawing/2014/main" id="{7F503081-293E-4297-AB65-CC7D791F1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="" xmlns:a16="http://schemas.microsoft.com/office/drawing/2014/main" id="{BB2CBAF7-8A6B-491A-9958-D7E2FDE0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="" xmlns:a16="http://schemas.microsoft.com/office/drawing/2014/main" id="{2B98C9EA-F48D-4534-8FBC-54C92637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4906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203F81A-7F48-4738-A5A2-3111EEF3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="" xmlns:a16="http://schemas.microsoft.com/office/drawing/2014/main" id="{54A3632A-6C16-4176-83E7-5459CC44C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642998FD-5AED-4A40-89C9-545A3B12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="" xmlns:a16="http://schemas.microsoft.com/office/drawing/2014/main" id="{1722E202-6B37-4328-B3B2-506CCA90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="" xmlns:a16="http://schemas.microsoft.com/office/drawing/2014/main" id="{F4B99E74-7808-4C22-8121-944597722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="" xmlns:a16="http://schemas.microsoft.com/office/drawing/2014/main" id="{E1BAB224-0C8B-49AD-A6B6-54E77B17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224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CB23992-F728-483E-88C1-BB0A32514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="" xmlns:a16="http://schemas.microsoft.com/office/drawing/2014/main" id="{9447DB73-6A53-476C-B70E-53E01DF5D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7BAB560D-7799-4FB3-BA2C-639BD950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2E56E709-6ED2-4E83-9788-0DB098C7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69F5FB3F-D329-4F66-9FB0-83801581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9490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="" xmlns:a16="http://schemas.microsoft.com/office/drawing/2014/main" id="{69AD696A-EE5A-4999-BDC9-6FDE78CEF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="" xmlns:a16="http://schemas.microsoft.com/office/drawing/2014/main" id="{38489807-6F43-4635-86EF-34E3F49EC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20A16F0B-B6A1-4E4D-81DA-7B864EDE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5DCD04A5-32EB-44D8-920B-E63553C2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C9C67C78-B78F-4270-962D-FC02E8CA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140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="" xmlns:a16="http://schemas.microsoft.com/office/drawing/2014/main" id="{DFC5CF33-F932-4FE2-A374-7D647913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9CD143B6-D651-4EBD-A61D-ED415656F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="" xmlns:a16="http://schemas.microsoft.com/office/drawing/2014/main" id="{28246800-27CC-4705-A6C1-350349211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2A91E-9202-4A77-9908-67D65C90E36D}" type="datetimeFigureOut">
              <a:rPr lang="sk-SK" smtClean="0"/>
              <a:t>6. 9. 2022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="" xmlns:a16="http://schemas.microsoft.com/office/drawing/2014/main" id="{D4524BF8-61B3-4518-99E7-D17832307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="" xmlns:a16="http://schemas.microsoft.com/office/drawing/2014/main" id="{CF5351C2-E73C-42B1-9054-AEB11B9A8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73B2C-54ED-4285-8B3B-27A3C55106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638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FA4FC3-1EE1-4E18-935E-6492D66A6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sk-SK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Aktivity Mládežníckeho parlamentu Mesta Púchov za rok </a:t>
            </a:r>
            <a:r>
              <a:rPr lang="sk-SK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</a:t>
            </a:r>
            <a:endParaRPr lang="sk-S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5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01794" y="365125"/>
            <a:ext cx="9514703" cy="1325563"/>
          </a:xfrm>
        </p:spPr>
        <p:txBody>
          <a:bodyPr/>
          <a:lstStyle/>
          <a:p>
            <a:pPr algn="r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Niečo o nás...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21923" y="1482811"/>
            <a:ext cx="8915401" cy="4670854"/>
          </a:xfrm>
        </p:spPr>
        <p:txBody>
          <a:bodyPr>
            <a:normAutofit fontScale="62500" lnSpcReduction="20000"/>
          </a:bodyPr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Počet členov: 53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Predseda: Jakub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Naňák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októbra 2021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Sídlo: Klubovňa mládeže + CVČ Púchov</a:t>
            </a:r>
          </a:p>
          <a:p>
            <a:pPr marL="0" indent="0">
              <a:buNone/>
            </a:pP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Našou 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hlavnou náplňou je:</a:t>
            </a:r>
          </a:p>
          <a:p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aktívne občianstvo a povedomie, participácia na veciach verejných,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úzka spolupráca s miestnou samosprávou,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realizácia dobrovoľníckych aktivít pre svoje okolie,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podávanie a vymýšľanie projektov – reagovanie na rôzne výzvy,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zapojenie do projektov partnerských organizácií, výmena skúseností parlamentov medzi rôznymi mestami,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neformálne vzdelávacie aktivity zamerané na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sebarozvoj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v prospech svojho okolia,</a:t>
            </a:r>
          </a:p>
          <a:p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tímbuildingové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aktivity a zábava.</a:t>
            </a:r>
          </a:p>
          <a:p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435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50487" y="2714739"/>
            <a:ext cx="2975919" cy="1325563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Ekológia</a:t>
            </a:r>
            <a:endParaRPr lang="sk-S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Earth, eco earth, ecology, green, leaf icon - Download on Iconfinder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2" t="2812" r="13476" b="2740"/>
          <a:stretch/>
        </p:blipFill>
        <p:spPr bwMode="auto">
          <a:xfrm>
            <a:off x="5585254" y="3888259"/>
            <a:ext cx="955590" cy="127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95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2314831"/>
            <a:ext cx="10515600" cy="358346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čistý Púchov (apríl – máj 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Sadenie stromčekov (22.4.2021)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Eko-Fashion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(22.5.2021)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Zaži čisté rieky (6.6.2021)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Zachráňme pôdu (február – jún 2022)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Naplánovaná je revitalizácia Včelnice CVČ – 8. 4. 2022 – projekt Cesta ku včelám – grant TSK Zelené oči - schválený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Jarná brigáda v spolupráci s mestom Púchov - apríl 2022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Vyčisti svoje okolie (apríl 2022)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97" y="3081517"/>
            <a:ext cx="3694496" cy="2770872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7" r="22959"/>
          <a:stretch/>
        </p:blipFill>
        <p:spPr>
          <a:xfrm>
            <a:off x="4330385" y="3852058"/>
            <a:ext cx="2084174" cy="2770872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9" t="8649" r="359" b="15076"/>
          <a:stretch/>
        </p:blipFill>
        <p:spPr>
          <a:xfrm>
            <a:off x="2306594" y="203414"/>
            <a:ext cx="4427389" cy="2526190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7" t="29393" r="14332" b="1081"/>
          <a:stretch/>
        </p:blipFill>
        <p:spPr>
          <a:xfrm>
            <a:off x="10557747" y="307834"/>
            <a:ext cx="1369889" cy="2103166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6" b="33385"/>
          <a:stretch/>
        </p:blipFill>
        <p:spPr>
          <a:xfrm>
            <a:off x="6645979" y="2916210"/>
            <a:ext cx="2089414" cy="1733036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7" t="31339" r="25444" b="-6124"/>
          <a:stretch/>
        </p:blipFill>
        <p:spPr>
          <a:xfrm>
            <a:off x="7690686" y="559354"/>
            <a:ext cx="2475484" cy="2170250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6" r="14179" b="8107"/>
          <a:stretch/>
        </p:blipFill>
        <p:spPr>
          <a:xfrm>
            <a:off x="9198233" y="2916210"/>
            <a:ext cx="2729403" cy="20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97877" y="2754097"/>
            <a:ext cx="4335162" cy="1325563"/>
          </a:xfrm>
        </p:spPr>
        <p:txBody>
          <a:bodyPr>
            <a:noAutofit/>
          </a:bodyPr>
          <a:lstStyle/>
          <a:p>
            <a:r>
              <a:rPr lang="sk-SK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Dobrovoľníctvo</a:t>
            </a:r>
            <a:endParaRPr lang="sk-S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8" descr="Bénévolat Png Clipart Volunteering Opposite Definition - Bénévolat Png  Transparent Png - Full Size Clipart (#88058) - Pin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542" y="3698788"/>
            <a:ext cx="979831" cy="95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07740" y="955588"/>
            <a:ext cx="9129583" cy="5361417"/>
          </a:xfrm>
        </p:spPr>
        <p:txBody>
          <a:bodyPr/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Nákupy seniorom (november 2021– súčasnosť)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Roznášanie respirátorov (23. až 25.2 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Zbierka pre detský domov na Ukrajine (marec 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Zbierka pre Centrum pre deti a rodiny – daruj Mikulášsky balíček (december 2021)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Koľko lásky sa zmestí do krabice od topánok (december 2021 pre seniorov)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Dobrovoľnícka pomoc na podujatiach pre rodiny s deťmi v parku –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Minikončiny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Nakreatívnejší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piknik v parku, Púchovský jarmok)</a:t>
            </a:r>
          </a:p>
          <a:p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540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t="15488" r="-180" b="7626"/>
          <a:stretch/>
        </p:blipFill>
        <p:spPr>
          <a:xfrm>
            <a:off x="2270186" y="303657"/>
            <a:ext cx="3655654" cy="212536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" t="13718" r="10005" b="5743"/>
          <a:stretch/>
        </p:blipFill>
        <p:spPr>
          <a:xfrm>
            <a:off x="7564256" y="213041"/>
            <a:ext cx="3032963" cy="221597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/>
          <a:stretch/>
        </p:blipFill>
        <p:spPr>
          <a:xfrm>
            <a:off x="4177000" y="2935643"/>
            <a:ext cx="4129683" cy="252077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102" y="2578788"/>
            <a:ext cx="1902922" cy="253723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t="17122" r="2181"/>
          <a:stretch/>
        </p:blipFill>
        <p:spPr>
          <a:xfrm>
            <a:off x="735320" y="3354789"/>
            <a:ext cx="2329154" cy="31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54396" y="2844714"/>
            <a:ext cx="4623485" cy="1325563"/>
          </a:xfrm>
        </p:spPr>
        <p:txBody>
          <a:bodyPr>
            <a:normAutofit/>
          </a:bodyPr>
          <a:lstStyle/>
          <a:p>
            <a:r>
              <a:rPr lang="sk-SK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Parlamenťáctvo</a:t>
            </a:r>
            <a:endParaRPr lang="sk-S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Nie je k dispozícii žiadny popi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110" y="4039274"/>
            <a:ext cx="979833" cy="95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ie je k dispozícii žiadny popis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935" y="4039274"/>
            <a:ext cx="987457" cy="95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ie je k dispozícii žiadny popis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10" y="3910677"/>
            <a:ext cx="987457" cy="121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Nie je k dispozícii žiadny popis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89613" y="4027153"/>
            <a:ext cx="955589" cy="97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9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73642" y="214184"/>
            <a:ext cx="9080157" cy="6524368"/>
          </a:xfrm>
        </p:spPr>
        <p:txBody>
          <a:bodyPr>
            <a:normAutofit fontScale="77500" lnSpcReduction="20000"/>
          </a:bodyPr>
          <a:lstStyle/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Talent cez net (január – marec 2021)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Otestuj si kvalitu (20.5.2021)</a:t>
            </a:r>
            <a:endParaRPr lang="sk-SK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Buď TOPKA (11.-13.6.2021)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Použi hlavu – vzdelávanie zamerané na kritické myslenie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Priority/Mladí pre Púchov, Púchov pre mladých (HAU park) </a:t>
            </a:r>
            <a:endParaRPr lang="sk-SK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Stretnutia parlamentov 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(Projekt Podpora </a:t>
            </a:r>
            <a:r>
              <a:rPr lang="sk-SK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mládežníckych 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parlamentov) – september Konferencia v PU – predseda parlamentu SR Gábor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Grendel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6 miest</a:t>
            </a:r>
            <a:endParaRPr lang="sk-SK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Nastavenie spolupráce s divadlom</a:t>
            </a:r>
          </a:p>
          <a:p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DofE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cena vojvodu z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Edinburghu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CVČ je miestne centrum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DofE</a:t>
            </a:r>
            <a:endParaRPr lang="sk-SK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Kľúč od pevnosti Stará Ľubovňa (2021, získané 3. miesto)</a:t>
            </a:r>
          </a:p>
          <a:p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Halloween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party (november 2021)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Nábor nových členov (september 2021)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Diskusie S poslancami na slovíčko – december 2021– marec 2022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Podpísanie Memoranda o spolupráci s poslancami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MsZ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primátorkou mesta (február 2022)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HAU park – oplotený priestor pre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psíčkarov</a:t>
            </a:r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 meste – workshop (marec 2022)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Rozdávanie kvetov pre radosť 8. marca 2022</a:t>
            </a:r>
          </a:p>
          <a:p>
            <a:r>
              <a:rPr lang="sk-SK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Ocenenie od Rady mládeže, </a:t>
            </a:r>
            <a:r>
              <a:rPr lang="sk-SK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Iuventy</a:t>
            </a:r>
            <a:endParaRPr lang="sk-SK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9"/>
          <a:stretch/>
        </p:blipFill>
        <p:spPr>
          <a:xfrm>
            <a:off x="6648758" y="-2806"/>
            <a:ext cx="4171816" cy="252077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625" y="230658"/>
            <a:ext cx="3046171" cy="1713471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7"/>
          <a:stretch/>
        </p:blipFill>
        <p:spPr>
          <a:xfrm>
            <a:off x="139779" y="2169533"/>
            <a:ext cx="3212900" cy="1957045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5" r="7122" b="5758"/>
          <a:stretch/>
        </p:blipFill>
        <p:spPr>
          <a:xfrm>
            <a:off x="0" y="4736708"/>
            <a:ext cx="3725599" cy="195820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7946" y="1784805"/>
            <a:ext cx="3644824" cy="272649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5990" y="2339546"/>
            <a:ext cx="3871784" cy="290383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1820" y="4736708"/>
            <a:ext cx="3366063" cy="251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2632" y="2795288"/>
            <a:ext cx="5249563" cy="1325563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Čo pripravujeme...</a:t>
            </a:r>
            <a:endParaRPr lang="sk-S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ay Calendar clipart. Free download transparent .PNG | Creazil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497" y="3805880"/>
            <a:ext cx="979831" cy="95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81880" y="296562"/>
            <a:ext cx="9605319" cy="6561437"/>
          </a:xfrm>
        </p:spPr>
        <p:txBody>
          <a:bodyPr>
            <a:norm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Deň rodiny na pešej zóne – spolupráca so všetkými organizáciami v meste, ktoré sa venujú mládeži (máj 2022)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víkendovky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vzdelávanie Buď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TOPka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(máj a jún 2022)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Netradičná módna prehliadka v parku (jún 2022)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Mládežnícka výmena s mestom Kyjov CZ (júl 2022)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Najkreatívnejší piknik v parku (august 2022)</a:t>
            </a:r>
          </a:p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Letné tábory v CVČ (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júl-august 2022)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Podali sme solidárny projekt – nový priestor od mesta na naše aktivity a jeho využitie</a:t>
            </a:r>
          </a:p>
          <a:p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Teambuildingové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aktivity MPMP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Spolupráca s OZ v meste a mestom Púchov</a:t>
            </a:r>
          </a:p>
          <a:p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19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Ďakujeme za pozornosť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0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Mládežnícky Parlament mesta Púchov</a:t>
            </a:r>
            <a:endParaRPr lang="sk-SK" sz="20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0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515</Words>
  <Application>Microsoft Office PowerPoint</Application>
  <PresentationFormat>Širokouhlá</PresentationFormat>
  <Paragraphs>62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Motív Office</vt:lpstr>
      <vt:lpstr>Aktivity Mládežníckeho parlamentu Mesta Púchov za rok 2021-2022</vt:lpstr>
      <vt:lpstr>Niečo o nás...</vt:lpstr>
      <vt:lpstr>Ekológia</vt:lpstr>
      <vt:lpstr>Prezentácia programu PowerPoint</vt:lpstr>
      <vt:lpstr>Prezentácia programu PowerPoint</vt:lpstr>
      <vt:lpstr>Dobrovoľníctvo</vt:lpstr>
      <vt:lpstr>Prezentácia programu PowerPoint</vt:lpstr>
      <vt:lpstr>Prezentácia programu PowerPoint</vt:lpstr>
      <vt:lpstr>Parlamenťáctvo</vt:lpstr>
      <vt:lpstr>Prezentácia programu PowerPoint</vt:lpstr>
      <vt:lpstr>Prezentácia programu PowerPoint</vt:lpstr>
      <vt:lpstr>Čo pripravujeme...</vt:lpstr>
      <vt:lpstr>Prezentácia programu PowerPoint</vt:lpstr>
      <vt:lpstr>Ďakujeme za pozornosť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Aktivity Mládežníckeho parlamentu Mesta Púchov za rok 2021</dc:title>
  <dc:creator>Mikušec Marek</dc:creator>
  <cp:lastModifiedBy>CVČ Včielka</cp:lastModifiedBy>
  <cp:revision>46</cp:revision>
  <dcterms:created xsi:type="dcterms:W3CDTF">2021-06-14T15:38:57Z</dcterms:created>
  <dcterms:modified xsi:type="dcterms:W3CDTF">2022-09-06T08:51:45Z</dcterms:modified>
</cp:coreProperties>
</file>